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863" r:id="rId1"/>
  </p:sldMasterIdLst>
  <p:notesMasterIdLst>
    <p:notesMasterId r:id="rId17"/>
  </p:notesMasterIdLst>
  <p:sldIdLst>
    <p:sldId id="256" r:id="rId2"/>
    <p:sldId id="257" r:id="rId3"/>
    <p:sldId id="266" r:id="rId4"/>
    <p:sldId id="267" r:id="rId5"/>
    <p:sldId id="273" r:id="rId6"/>
    <p:sldId id="272" r:id="rId7"/>
    <p:sldId id="271" r:id="rId8"/>
    <p:sldId id="259" r:id="rId9"/>
    <p:sldId id="260" r:id="rId10"/>
    <p:sldId id="263" r:id="rId11"/>
    <p:sldId id="268" r:id="rId12"/>
    <p:sldId id="264" r:id="rId13"/>
    <p:sldId id="270" r:id="rId14"/>
    <p:sldId id="265"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07"/>
    <p:restoredTop sz="77660"/>
  </p:normalViewPr>
  <p:slideViewPr>
    <p:cSldViewPr snapToGrid="0" snapToObjects="1">
      <p:cViewPr varScale="1">
        <p:scale>
          <a:sx n="87" d="100"/>
          <a:sy n="87" d="100"/>
        </p:scale>
        <p:origin x="2584"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733467-ACA0-C045-B318-141B2E2FF23C}" type="datetimeFigureOut">
              <a:rPr lang="en-US" smtClean="0"/>
              <a:t>12/10/19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94C041-C5D6-1A47-ACA7-B42C8CB9E3CA}" type="slidenum">
              <a:rPr lang="en-US" smtClean="0"/>
              <a:t>‹#›</a:t>
            </a:fld>
            <a:endParaRPr lang="en-US"/>
          </a:p>
        </p:txBody>
      </p:sp>
    </p:spTree>
    <p:extLst>
      <p:ext uri="{BB962C8B-B14F-4D97-AF65-F5344CB8AC3E}">
        <p14:creationId xmlns:p14="http://schemas.microsoft.com/office/powerpoint/2010/main" val="1022281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894C041-C5D6-1A47-ACA7-B42C8CB9E3CA}" type="slidenum">
              <a:rPr lang="en-US" smtClean="0"/>
              <a:t>1</a:t>
            </a:fld>
            <a:endParaRPr lang="en-US"/>
          </a:p>
        </p:txBody>
      </p:sp>
    </p:spTree>
    <p:extLst>
      <p:ext uri="{BB962C8B-B14F-4D97-AF65-F5344CB8AC3E}">
        <p14:creationId xmlns:p14="http://schemas.microsoft.com/office/powerpoint/2010/main" val="19009231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894C041-C5D6-1A47-ACA7-B42C8CB9E3CA}" type="slidenum">
              <a:rPr lang="en-US" smtClean="0"/>
              <a:t>11</a:t>
            </a:fld>
            <a:endParaRPr lang="en-US"/>
          </a:p>
        </p:txBody>
      </p:sp>
    </p:spTree>
    <p:extLst>
      <p:ext uri="{BB962C8B-B14F-4D97-AF65-F5344CB8AC3E}">
        <p14:creationId xmlns:p14="http://schemas.microsoft.com/office/powerpoint/2010/main" val="27223166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Laura Knight </a:t>
            </a:r>
          </a:p>
          <a:p>
            <a:r>
              <a:rPr lang="en-US" dirty="0"/>
              <a:t>Barbieri</a:t>
            </a:r>
          </a:p>
          <a:p>
            <a:r>
              <a:rPr lang="en-US" dirty="0"/>
              <a:t>Stacy</a:t>
            </a:r>
          </a:p>
          <a:p>
            <a:endParaRPr lang="en-US" dirty="0"/>
          </a:p>
        </p:txBody>
      </p:sp>
      <p:sp>
        <p:nvSpPr>
          <p:cNvPr id="4" name="Slide Number Placeholder 3"/>
          <p:cNvSpPr>
            <a:spLocks noGrp="1"/>
          </p:cNvSpPr>
          <p:nvPr>
            <p:ph type="sldNum" sz="quarter" idx="5"/>
          </p:nvPr>
        </p:nvSpPr>
        <p:spPr/>
        <p:txBody>
          <a:bodyPr/>
          <a:lstStyle/>
          <a:p>
            <a:fld id="{9894C041-C5D6-1A47-ACA7-B42C8CB9E3CA}" type="slidenum">
              <a:rPr lang="en-US" smtClean="0"/>
              <a:t>12</a:t>
            </a:fld>
            <a:endParaRPr lang="en-US"/>
          </a:p>
        </p:txBody>
      </p:sp>
    </p:spTree>
    <p:extLst>
      <p:ext uri="{BB962C8B-B14F-4D97-AF65-F5344CB8AC3E}">
        <p14:creationId xmlns:p14="http://schemas.microsoft.com/office/powerpoint/2010/main" val="22564466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894C041-C5D6-1A47-ACA7-B42C8CB9E3CA}" type="slidenum">
              <a:rPr lang="en-US" smtClean="0"/>
              <a:t>13</a:t>
            </a:fld>
            <a:endParaRPr lang="en-US"/>
          </a:p>
        </p:txBody>
      </p:sp>
    </p:spTree>
    <p:extLst>
      <p:ext uri="{BB962C8B-B14F-4D97-AF65-F5344CB8AC3E}">
        <p14:creationId xmlns:p14="http://schemas.microsoft.com/office/powerpoint/2010/main" val="38483688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894C041-C5D6-1A47-ACA7-B42C8CB9E3CA}" type="slidenum">
              <a:rPr lang="en-US" smtClean="0"/>
              <a:t>14</a:t>
            </a:fld>
            <a:endParaRPr lang="en-US"/>
          </a:p>
        </p:txBody>
      </p:sp>
    </p:spTree>
    <p:extLst>
      <p:ext uri="{BB962C8B-B14F-4D97-AF65-F5344CB8AC3E}">
        <p14:creationId xmlns:p14="http://schemas.microsoft.com/office/powerpoint/2010/main" val="3539843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94C041-C5D6-1A47-ACA7-B42C8CB9E3CA}" type="slidenum">
              <a:rPr lang="en-US" smtClean="0"/>
              <a:t>15</a:t>
            </a:fld>
            <a:endParaRPr lang="en-US"/>
          </a:p>
        </p:txBody>
      </p:sp>
    </p:spTree>
    <p:extLst>
      <p:ext uri="{BB962C8B-B14F-4D97-AF65-F5344CB8AC3E}">
        <p14:creationId xmlns:p14="http://schemas.microsoft.com/office/powerpoint/2010/main" val="78417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many students tried out and Ms. Christina cast approximately 56. So, please make this a high priority on your list, because many students, with tremendous talent, did not make the cast.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When you and your child decided to be a part of this year’s performance, you not only obligated to perform, but also obligate yourself to the many other cast and crew members involved in the total production. </a:t>
            </a:r>
          </a:p>
          <a:p>
            <a:endParaRPr lang="en-US" dirty="0"/>
          </a:p>
          <a:p>
            <a:endParaRPr lang="en-US" dirty="0"/>
          </a:p>
          <a:p>
            <a:r>
              <a:rPr lang="en-US" dirty="0"/>
              <a:t>*probation – grades conduct attendance</a:t>
            </a:r>
          </a:p>
        </p:txBody>
      </p:sp>
      <p:sp>
        <p:nvSpPr>
          <p:cNvPr id="4" name="Slide Number Placeholder 3"/>
          <p:cNvSpPr>
            <a:spLocks noGrp="1"/>
          </p:cNvSpPr>
          <p:nvPr>
            <p:ph type="sldNum" sz="quarter" idx="5"/>
          </p:nvPr>
        </p:nvSpPr>
        <p:spPr/>
        <p:txBody>
          <a:bodyPr/>
          <a:lstStyle/>
          <a:p>
            <a:fld id="{9894C041-C5D6-1A47-ACA7-B42C8CB9E3CA}" type="slidenum">
              <a:rPr lang="en-US" smtClean="0"/>
              <a:t>2</a:t>
            </a:fld>
            <a:endParaRPr lang="en-US"/>
          </a:p>
        </p:txBody>
      </p:sp>
    </p:spTree>
    <p:extLst>
      <p:ext uri="{BB962C8B-B14F-4D97-AF65-F5344CB8AC3E}">
        <p14:creationId xmlns:p14="http://schemas.microsoft.com/office/powerpoint/2010/main" val="3889017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It will only allow us to type so many characters per message, so there may be multiple[le messages concerning the same topic.</a:t>
            </a:r>
          </a:p>
          <a:p>
            <a:endParaRPr lang="en-US" dirty="0"/>
          </a:p>
          <a:p>
            <a:r>
              <a:rPr lang="en-US" sz="1200" kern="1200" dirty="0">
                <a:solidFill>
                  <a:schemeClr val="tx1"/>
                </a:solidFill>
                <a:effectLst/>
                <a:latin typeface="+mn-lt"/>
                <a:ea typeface="+mn-ea"/>
                <a:cs typeface="+mn-cs"/>
              </a:rPr>
              <a:t>Every theatre production is a total team effort from hammering the first nail to opening night.  </a:t>
            </a:r>
          </a:p>
          <a:p>
            <a:r>
              <a:rPr lang="en-US" sz="1200" kern="1200" dirty="0">
                <a:solidFill>
                  <a:schemeClr val="tx1"/>
                </a:solidFill>
                <a:effectLst/>
                <a:latin typeface="+mn-lt"/>
                <a:ea typeface="+mn-ea"/>
                <a:cs typeface="+mn-cs"/>
              </a:rPr>
              <a:t>There are NO unimportant jobs as the smallest detail left undone can cause the demise of the most exceptional projects.  </a:t>
            </a:r>
          </a:p>
          <a:p>
            <a:r>
              <a:rPr lang="en-US" sz="1200" kern="1200" dirty="0">
                <a:solidFill>
                  <a:schemeClr val="tx1"/>
                </a:solidFill>
                <a:effectLst/>
                <a:latin typeface="+mn-lt"/>
                <a:ea typeface="+mn-ea"/>
                <a:cs typeface="+mn-cs"/>
              </a:rPr>
              <a:t>Every cast and crewmember is dependent on one another to complete their jobs and attendance for all rehearsals and workdays that you are called for, are mandatory</a:t>
            </a:r>
            <a:r>
              <a:rPr lang="en-US" sz="1200" b="1" kern="1200" dirty="0">
                <a:solidFill>
                  <a:schemeClr val="tx1"/>
                </a:solidFill>
                <a:effectLst/>
                <a:latin typeface="+mn-lt"/>
                <a:ea typeface="+mn-ea"/>
                <a:cs typeface="+mn-cs"/>
              </a:rPr>
              <a:t>. </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a:t>
            </a:r>
            <a:r>
              <a:rPr lang="en-US" sz="1200" b="1" kern="1200" dirty="0" err="1">
                <a:solidFill>
                  <a:schemeClr val="tx1"/>
                </a:solidFill>
                <a:effectLst/>
                <a:latin typeface="+mn-lt"/>
                <a:ea typeface="+mn-ea"/>
                <a:cs typeface="+mn-cs"/>
              </a:rPr>
              <a:t>sigup</a:t>
            </a:r>
            <a:r>
              <a:rPr lang="en-US" sz="1200" b="1" kern="1200" dirty="0">
                <a:solidFill>
                  <a:schemeClr val="tx1"/>
                </a:solidFill>
                <a:effectLst/>
                <a:latin typeface="+mn-lt"/>
                <a:ea typeface="+mn-ea"/>
                <a:cs typeface="+mn-cs"/>
              </a:rPr>
              <a:t> genius for parent helpers at </a:t>
            </a:r>
            <a:r>
              <a:rPr lang="en-US" sz="1200" b="1" kern="1200" dirty="0" err="1">
                <a:solidFill>
                  <a:schemeClr val="tx1"/>
                </a:solidFill>
                <a:effectLst/>
                <a:latin typeface="+mn-lt"/>
                <a:ea typeface="+mn-ea"/>
                <a:cs typeface="+mn-cs"/>
              </a:rPr>
              <a:t>reharsals</a:t>
            </a:r>
            <a:r>
              <a:rPr lang="en-US" sz="1200" b="1" kern="1200" dirty="0">
                <a:solidFill>
                  <a:schemeClr val="tx1"/>
                </a:solidFill>
                <a:effectLst/>
                <a:latin typeface="+mn-lt"/>
                <a:ea typeface="+mn-ea"/>
                <a:cs typeface="+mn-cs"/>
              </a:rPr>
              <a:t> 1 every and then add if needed. Responsible to help the homework corner, field questions or help as needed. </a:t>
            </a:r>
            <a:endParaRPr lang="en-US" dirty="0"/>
          </a:p>
        </p:txBody>
      </p:sp>
      <p:sp>
        <p:nvSpPr>
          <p:cNvPr id="4" name="Slide Number Placeholder 3"/>
          <p:cNvSpPr>
            <a:spLocks noGrp="1"/>
          </p:cNvSpPr>
          <p:nvPr>
            <p:ph type="sldNum" sz="quarter" idx="5"/>
          </p:nvPr>
        </p:nvSpPr>
        <p:spPr/>
        <p:txBody>
          <a:bodyPr/>
          <a:lstStyle/>
          <a:p>
            <a:fld id="{9894C041-C5D6-1A47-ACA7-B42C8CB9E3CA}" type="slidenum">
              <a:rPr lang="en-US" smtClean="0"/>
              <a:t>3</a:t>
            </a:fld>
            <a:endParaRPr lang="en-US"/>
          </a:p>
        </p:txBody>
      </p:sp>
    </p:spTree>
    <p:extLst>
      <p:ext uri="{BB962C8B-B14F-4D97-AF65-F5344CB8AC3E}">
        <p14:creationId xmlns:p14="http://schemas.microsoft.com/office/powerpoint/2010/main" val="203948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Ms. Christina has looked at all of your listed conflicts. She has planned her practices around those conflicts, so please respect the other members of the cast and be at your child’s scheduled practice. When your child misses a practice, it affects the entire blocking of that scene. The other cast members must allow for an empty space when practicing and that is very difficult to do. If your child is sick, please email me and let me know. If your child missing school, due to illness, they cannot come to practice that day.</a:t>
            </a:r>
          </a:p>
          <a:p>
            <a:r>
              <a:rPr lang="en-US" dirty="0"/>
              <a:t>We try not to schedule practices on a Friday before a break, but Spring Break may be an exception since the show is the end of March. </a:t>
            </a:r>
          </a:p>
          <a:p>
            <a:r>
              <a:rPr lang="en-US" dirty="0"/>
              <a:t>I will emphasize that tech week is an all call. We will be adding lights, sound and costumes during tech week. Attendance is mandatory for all tech days.</a:t>
            </a:r>
          </a:p>
        </p:txBody>
      </p:sp>
      <p:sp>
        <p:nvSpPr>
          <p:cNvPr id="4" name="Slide Number Placeholder 3"/>
          <p:cNvSpPr>
            <a:spLocks noGrp="1"/>
          </p:cNvSpPr>
          <p:nvPr>
            <p:ph type="sldNum" sz="quarter" idx="5"/>
          </p:nvPr>
        </p:nvSpPr>
        <p:spPr/>
        <p:txBody>
          <a:bodyPr/>
          <a:lstStyle/>
          <a:p>
            <a:fld id="{9894C041-C5D6-1A47-ACA7-B42C8CB9E3CA}" type="slidenum">
              <a:rPr lang="en-US" smtClean="0"/>
              <a:t>4</a:t>
            </a:fld>
            <a:endParaRPr lang="en-US"/>
          </a:p>
        </p:txBody>
      </p:sp>
    </p:spTree>
    <p:extLst>
      <p:ext uri="{BB962C8B-B14F-4D97-AF65-F5344CB8AC3E}">
        <p14:creationId xmlns:p14="http://schemas.microsoft.com/office/powerpoint/2010/main" val="3563642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be on time and in line at the </a:t>
            </a:r>
            <a:r>
              <a:rPr lang="en-US"/>
              <a:t>dismissal time.</a:t>
            </a:r>
            <a:endParaRPr lang="en-US" dirty="0"/>
          </a:p>
          <a:p>
            <a:endParaRPr lang="en-US" dirty="0"/>
          </a:p>
          <a:p>
            <a:endParaRPr lang="en-US" dirty="0"/>
          </a:p>
          <a:p>
            <a:r>
              <a:rPr lang="en-US" dirty="0"/>
              <a:t>If rehearsal is running late, we will send a remind so that you are not sitting in the line. </a:t>
            </a:r>
          </a:p>
        </p:txBody>
      </p:sp>
      <p:sp>
        <p:nvSpPr>
          <p:cNvPr id="4" name="Slide Number Placeholder 3"/>
          <p:cNvSpPr>
            <a:spLocks noGrp="1"/>
          </p:cNvSpPr>
          <p:nvPr>
            <p:ph type="sldNum" sz="quarter" idx="5"/>
          </p:nvPr>
        </p:nvSpPr>
        <p:spPr/>
        <p:txBody>
          <a:bodyPr/>
          <a:lstStyle/>
          <a:p>
            <a:fld id="{9894C041-C5D6-1A47-ACA7-B42C8CB9E3CA}" type="slidenum">
              <a:rPr lang="en-US" smtClean="0"/>
              <a:t>6</a:t>
            </a:fld>
            <a:endParaRPr lang="en-US"/>
          </a:p>
        </p:txBody>
      </p:sp>
    </p:spTree>
    <p:extLst>
      <p:ext uri="{BB962C8B-B14F-4D97-AF65-F5344CB8AC3E}">
        <p14:creationId xmlns:p14="http://schemas.microsoft.com/office/powerpoint/2010/main" val="3142644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Parent volunteer </a:t>
            </a:r>
            <a:r>
              <a:rPr lang="en-US" dirty="0" err="1"/>
              <a:t>liason</a:t>
            </a:r>
            <a:endParaRPr lang="en-US" dirty="0"/>
          </a:p>
        </p:txBody>
      </p:sp>
      <p:sp>
        <p:nvSpPr>
          <p:cNvPr id="4" name="Slide Number Placeholder 3"/>
          <p:cNvSpPr>
            <a:spLocks noGrp="1"/>
          </p:cNvSpPr>
          <p:nvPr>
            <p:ph type="sldNum" sz="quarter" idx="5"/>
          </p:nvPr>
        </p:nvSpPr>
        <p:spPr/>
        <p:txBody>
          <a:bodyPr/>
          <a:lstStyle/>
          <a:p>
            <a:fld id="{9894C041-C5D6-1A47-ACA7-B42C8CB9E3CA}" type="slidenum">
              <a:rPr lang="en-US" smtClean="0"/>
              <a:t>7</a:t>
            </a:fld>
            <a:endParaRPr lang="en-US"/>
          </a:p>
        </p:txBody>
      </p:sp>
    </p:spTree>
    <p:extLst>
      <p:ext uri="{BB962C8B-B14F-4D97-AF65-F5344CB8AC3E}">
        <p14:creationId xmlns:p14="http://schemas.microsoft.com/office/powerpoint/2010/main" val="2721888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Stacy</a:t>
            </a:r>
          </a:p>
        </p:txBody>
      </p:sp>
      <p:sp>
        <p:nvSpPr>
          <p:cNvPr id="4" name="Slide Number Placeholder 3"/>
          <p:cNvSpPr>
            <a:spLocks noGrp="1"/>
          </p:cNvSpPr>
          <p:nvPr>
            <p:ph type="sldNum" sz="quarter" idx="5"/>
          </p:nvPr>
        </p:nvSpPr>
        <p:spPr/>
        <p:txBody>
          <a:bodyPr/>
          <a:lstStyle/>
          <a:p>
            <a:fld id="{9894C041-C5D6-1A47-ACA7-B42C8CB9E3CA}" type="slidenum">
              <a:rPr lang="en-US" smtClean="0"/>
              <a:t>8</a:t>
            </a:fld>
            <a:endParaRPr lang="en-US"/>
          </a:p>
        </p:txBody>
      </p:sp>
    </p:spTree>
    <p:extLst>
      <p:ext uri="{BB962C8B-B14F-4D97-AF65-F5344CB8AC3E}">
        <p14:creationId xmlns:p14="http://schemas.microsoft.com/office/powerpoint/2010/main" val="22924622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required but available</a:t>
            </a:r>
          </a:p>
          <a:p>
            <a:r>
              <a:rPr lang="en-US" dirty="0"/>
              <a:t>*ads can be personal ads for their cast member or ads for businesses/sponsors in the area</a:t>
            </a:r>
          </a:p>
          <a:p>
            <a:endParaRPr lang="en-US" dirty="0"/>
          </a:p>
          <a:p>
            <a:r>
              <a:rPr lang="en-US" dirty="0"/>
              <a:t>*Do we need to extend the deadline for ads?  Do we have someone in charge of putting the play book together?</a:t>
            </a:r>
          </a:p>
        </p:txBody>
      </p:sp>
      <p:sp>
        <p:nvSpPr>
          <p:cNvPr id="4" name="Slide Number Placeholder 3"/>
          <p:cNvSpPr>
            <a:spLocks noGrp="1"/>
          </p:cNvSpPr>
          <p:nvPr>
            <p:ph type="sldNum" sz="quarter" idx="5"/>
          </p:nvPr>
        </p:nvSpPr>
        <p:spPr/>
        <p:txBody>
          <a:bodyPr/>
          <a:lstStyle/>
          <a:p>
            <a:fld id="{9894C041-C5D6-1A47-ACA7-B42C8CB9E3CA}" type="slidenum">
              <a:rPr lang="en-US" smtClean="0"/>
              <a:t>9</a:t>
            </a:fld>
            <a:endParaRPr lang="en-US"/>
          </a:p>
        </p:txBody>
      </p:sp>
    </p:spTree>
    <p:extLst>
      <p:ext uri="{BB962C8B-B14F-4D97-AF65-F5344CB8AC3E}">
        <p14:creationId xmlns:p14="http://schemas.microsoft.com/office/powerpoint/2010/main" val="616974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Chamber</a:t>
            </a:r>
          </a:p>
        </p:txBody>
      </p:sp>
      <p:sp>
        <p:nvSpPr>
          <p:cNvPr id="4" name="Slide Number Placeholder 3"/>
          <p:cNvSpPr>
            <a:spLocks noGrp="1"/>
          </p:cNvSpPr>
          <p:nvPr>
            <p:ph type="sldNum" sz="quarter" idx="5"/>
          </p:nvPr>
        </p:nvSpPr>
        <p:spPr/>
        <p:txBody>
          <a:bodyPr/>
          <a:lstStyle/>
          <a:p>
            <a:fld id="{9894C041-C5D6-1A47-ACA7-B42C8CB9E3CA}" type="slidenum">
              <a:rPr lang="en-US" smtClean="0"/>
              <a:t>10</a:t>
            </a:fld>
            <a:endParaRPr lang="en-US"/>
          </a:p>
        </p:txBody>
      </p:sp>
    </p:spTree>
    <p:extLst>
      <p:ext uri="{BB962C8B-B14F-4D97-AF65-F5344CB8AC3E}">
        <p14:creationId xmlns:p14="http://schemas.microsoft.com/office/powerpoint/2010/main" val="7286343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2233D26B-DFC2-4248-8ED0-AD3E108CBDD7}" type="datetime1">
              <a:rPr lang="en-US" smtClean="0"/>
              <a:pPr/>
              <a:t>12/10/19</a:t>
            </a:fld>
            <a:endParaRPr lang="en-US"/>
          </a:p>
        </p:txBody>
      </p:sp>
      <p:sp>
        <p:nvSpPr>
          <p:cNvPr id="5" name="Footer Placeholder 4"/>
          <p:cNvSpPr>
            <a:spLocks noGrp="1"/>
          </p:cNvSpPr>
          <p:nvPr>
            <p:ph type="ftr" sz="quarter" idx="11"/>
          </p:nvPr>
        </p:nvSpPr>
        <p:spPr>
          <a:xfrm>
            <a:off x="914400" y="4323846"/>
            <a:ext cx="4880610" cy="365125"/>
          </a:xfrm>
        </p:spPr>
        <p:txBody>
          <a:bodyPr/>
          <a:lstStyle/>
          <a:p>
            <a:endParaRPr lang="en-US"/>
          </a:p>
        </p:txBody>
      </p:sp>
      <p:sp>
        <p:nvSpPr>
          <p:cNvPr id="6" name="Slide Number Placeholder 5"/>
          <p:cNvSpPr>
            <a:spLocks noGrp="1"/>
          </p:cNvSpPr>
          <p:nvPr>
            <p:ph type="sldNum" sz="quarter" idx="12"/>
          </p:nvPr>
        </p:nvSpPr>
        <p:spPr>
          <a:xfrm>
            <a:off x="6057900" y="1430867"/>
            <a:ext cx="2171700" cy="365125"/>
          </a:xfrm>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770342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3AFFF1-9C47-49F0-AE12-AF188F3F4E82}" type="datetime1">
              <a:rPr lang="en-US" smtClean="0"/>
              <a:pPr/>
              <a:t>12/10/19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dirty="0"/>
          </a:p>
        </p:txBody>
      </p:sp>
    </p:spTree>
    <p:extLst>
      <p:ext uri="{BB962C8B-B14F-4D97-AF65-F5344CB8AC3E}">
        <p14:creationId xmlns:p14="http://schemas.microsoft.com/office/powerpoint/2010/main" val="238298062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8B3AFFF1-9C47-49F0-AE12-AF188F3F4E82}" type="datetime1">
              <a:rPr lang="en-US" smtClean="0"/>
              <a:pPr/>
              <a:t>12/10/19</a:t>
            </a:fld>
            <a:endParaRPr lang="en-US" dirty="0"/>
          </a:p>
        </p:txBody>
      </p:sp>
      <p:sp>
        <p:nvSpPr>
          <p:cNvPr id="6" name="Footer Placeholder 5"/>
          <p:cNvSpPr>
            <a:spLocks noGrp="1"/>
          </p:cNvSpPr>
          <p:nvPr>
            <p:ph type="ftr" sz="quarter" idx="11"/>
          </p:nvPr>
        </p:nvSpPr>
        <p:spPr>
          <a:xfrm>
            <a:off x="594360" y="381001"/>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38237106-F2ED-405E-BC33-CC3CF426205F}" type="slidenum">
              <a:rPr lang="en-US" smtClean="0"/>
              <a:pPr/>
              <a:t>‹#›</a:t>
            </a:fld>
            <a:endParaRPr lang="en-US" dirty="0"/>
          </a:p>
        </p:txBody>
      </p:sp>
    </p:spTree>
    <p:extLst>
      <p:ext uri="{BB962C8B-B14F-4D97-AF65-F5344CB8AC3E}">
        <p14:creationId xmlns:p14="http://schemas.microsoft.com/office/powerpoint/2010/main" val="134991127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5" name="Picture 14"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8B3AFFF1-9C47-49F0-AE12-AF188F3F4E82}" type="datetime1">
              <a:rPr lang="en-US" smtClean="0"/>
              <a:pPr/>
              <a:t>12/10/19</a:t>
            </a:fld>
            <a:endParaRPr lang="en-US" dirty="0"/>
          </a:p>
        </p:txBody>
      </p:sp>
      <p:sp>
        <p:nvSpPr>
          <p:cNvPr id="6" name="Footer Placeholder 5"/>
          <p:cNvSpPr>
            <a:spLocks noGrp="1"/>
          </p:cNvSpPr>
          <p:nvPr>
            <p:ph type="ftr" sz="quarter" idx="11"/>
          </p:nvPr>
        </p:nvSpPr>
        <p:spPr>
          <a:xfrm>
            <a:off x="594360" y="379438"/>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38237106-F2ED-405E-BC33-CC3CF426205F}" type="slidenum">
              <a:rPr lang="en-US" smtClean="0"/>
              <a:pPr/>
              <a:t>‹#›</a:t>
            </a:fld>
            <a:endParaRPr lang="en-US" dirty="0"/>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48470696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8B3AFFF1-9C47-49F0-AE12-AF188F3F4E82}" type="datetime1">
              <a:rPr lang="en-US" smtClean="0"/>
              <a:pPr/>
              <a:t>12/10/19</a:t>
            </a:fld>
            <a:endParaRPr lang="en-US" dirty="0"/>
          </a:p>
        </p:txBody>
      </p:sp>
      <p:sp>
        <p:nvSpPr>
          <p:cNvPr id="6" name="Footer Placeholder 5"/>
          <p:cNvSpPr>
            <a:spLocks noGrp="1"/>
          </p:cNvSpPr>
          <p:nvPr>
            <p:ph type="ftr" sz="quarter" idx="11"/>
          </p:nvPr>
        </p:nvSpPr>
        <p:spPr>
          <a:xfrm>
            <a:off x="594360" y="378884"/>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38237106-F2ED-405E-BC33-CC3CF426205F}" type="slidenum">
              <a:rPr lang="en-US" smtClean="0"/>
              <a:pPr/>
              <a:t>‹#›</a:t>
            </a:fld>
            <a:endParaRPr lang="en-US" dirty="0"/>
          </a:p>
        </p:txBody>
      </p:sp>
    </p:spTree>
    <p:extLst>
      <p:ext uri="{BB962C8B-B14F-4D97-AF65-F5344CB8AC3E}">
        <p14:creationId xmlns:p14="http://schemas.microsoft.com/office/powerpoint/2010/main" val="335061763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B3AFFF1-9C47-49F0-AE12-AF188F3F4E82}" type="datetime1">
              <a:rPr lang="en-US" smtClean="0"/>
              <a:pPr/>
              <a:t>12/10/19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8237106-F2ED-405E-BC33-CC3CF426205F}" type="slidenum">
              <a:rPr lang="en-US" smtClean="0"/>
              <a:pPr/>
              <a:t>‹#›</a:t>
            </a:fld>
            <a:endParaRPr lang="en-US" dirty="0"/>
          </a:p>
        </p:txBody>
      </p:sp>
    </p:spTree>
    <p:extLst>
      <p:ext uri="{BB962C8B-B14F-4D97-AF65-F5344CB8AC3E}">
        <p14:creationId xmlns:p14="http://schemas.microsoft.com/office/powerpoint/2010/main" val="247763984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B3AFFF1-9C47-49F0-AE12-AF188F3F4E82}" type="datetime1">
              <a:rPr lang="en-US" smtClean="0"/>
              <a:pPr/>
              <a:t>12/10/19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8237106-F2ED-405E-BC33-CC3CF426205F}" type="slidenum">
              <a:rPr lang="en-US" smtClean="0"/>
              <a:pPr/>
              <a:t>‹#›</a:t>
            </a:fld>
            <a:endParaRPr lang="en-US" dirty="0"/>
          </a:p>
        </p:txBody>
      </p:sp>
    </p:spTree>
    <p:extLst>
      <p:ext uri="{BB962C8B-B14F-4D97-AF65-F5344CB8AC3E}">
        <p14:creationId xmlns:p14="http://schemas.microsoft.com/office/powerpoint/2010/main" val="1817870120"/>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94C003-38E8-486A-9BFD-47E55D87241C}" type="datetime1">
              <a:rPr lang="en-US" smtClean="0"/>
              <a:pPr/>
              <a:t>12/10/19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extLst>
      <p:ext uri="{BB962C8B-B14F-4D97-AF65-F5344CB8AC3E}">
        <p14:creationId xmlns:p14="http://schemas.microsoft.com/office/powerpoint/2010/main" val="12367478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E059EAA3-934B-41DB-B3B1-806F4BE5CC37}" type="datetime1">
              <a:rPr lang="en-US" smtClean="0"/>
              <a:pPr/>
              <a:t>12/10/19</a:t>
            </a:fld>
            <a:endParaRPr lang="en-US"/>
          </a:p>
        </p:txBody>
      </p:sp>
      <p:sp>
        <p:nvSpPr>
          <p:cNvPr id="5" name="Footer Placeholder 4"/>
          <p:cNvSpPr>
            <a:spLocks noGrp="1"/>
          </p:cNvSpPr>
          <p:nvPr>
            <p:ph type="ftr" sz="quarter" idx="11"/>
          </p:nvPr>
        </p:nvSpPr>
        <p:spPr>
          <a:xfrm>
            <a:off x="594360" y="381001"/>
            <a:ext cx="4830656" cy="365125"/>
          </a:xfrm>
        </p:spPr>
        <p:txBody>
          <a:bodyPr/>
          <a:lstStyle/>
          <a:p>
            <a:endParaRPr lang="en-US"/>
          </a:p>
        </p:txBody>
      </p:sp>
      <p:sp>
        <p:nvSpPr>
          <p:cNvPr id="6" name="Slide Number Placeholder 5"/>
          <p:cNvSpPr>
            <a:spLocks noGrp="1"/>
          </p:cNvSpPr>
          <p:nvPr>
            <p:ph type="sldNum" sz="quarter" idx="12"/>
          </p:nvPr>
        </p:nvSpPr>
        <p:spPr>
          <a:xfrm>
            <a:off x="7882466" y="381001"/>
            <a:ext cx="667174" cy="365125"/>
          </a:xfrm>
        </p:spPr>
        <p:txBody>
          <a:bodyPr/>
          <a:lstStyle/>
          <a:p>
            <a:fld id="{38237106-F2ED-405E-BC33-CC3CF426205F}" type="slidenum">
              <a:rPr lang="en-US" smtClean="0"/>
              <a:pPr/>
              <a:t>‹#›</a:t>
            </a:fld>
            <a:endParaRPr lang="en-US"/>
          </a:p>
        </p:txBody>
      </p:sp>
    </p:spTree>
    <p:extLst>
      <p:ext uri="{BB962C8B-B14F-4D97-AF65-F5344CB8AC3E}">
        <p14:creationId xmlns:p14="http://schemas.microsoft.com/office/powerpoint/2010/main" val="2234196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97F932-D99A-4087-BFB1-EA42FAFC8D2C}" type="datetime1">
              <a:rPr lang="en-US" smtClean="0"/>
              <a:pPr/>
              <a:t>12/10/19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extLst>
      <p:ext uri="{BB962C8B-B14F-4D97-AF65-F5344CB8AC3E}">
        <p14:creationId xmlns:p14="http://schemas.microsoft.com/office/powerpoint/2010/main" val="2737921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79C96367-2F2B-4F6E-ACF4-15FA13738E10}" type="datetime1">
              <a:rPr lang="en-US" smtClean="0"/>
              <a:pPr/>
              <a:t>12/10/19</a:t>
            </a:fld>
            <a:endParaRPr lang="en-US"/>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3" cy="365125"/>
          </a:xfrm>
        </p:spPr>
        <p:txBody>
          <a:bodyPr/>
          <a:lstStyle/>
          <a:p>
            <a:fld id="{B1523C92-45F4-4C30-810D-4886C1BA6969}" type="slidenum">
              <a:rPr lang="en-US" smtClean="0"/>
              <a:pPr/>
              <a:t>‹#›</a:t>
            </a:fld>
            <a:endParaRPr lang="en-US"/>
          </a:p>
        </p:txBody>
      </p:sp>
    </p:spTree>
    <p:extLst>
      <p:ext uri="{BB962C8B-B14F-4D97-AF65-F5344CB8AC3E}">
        <p14:creationId xmlns:p14="http://schemas.microsoft.com/office/powerpoint/2010/main" val="3511387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FB3498D-21C7-408B-8EF5-5B55DEF0BFD5}" type="datetime1">
              <a:rPr lang="en-US" smtClean="0"/>
              <a:pPr/>
              <a:t>12/10/19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extLst>
      <p:ext uri="{BB962C8B-B14F-4D97-AF65-F5344CB8AC3E}">
        <p14:creationId xmlns:p14="http://schemas.microsoft.com/office/powerpoint/2010/main" val="1663847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DB246E-8FD1-42FF-94A4-E4133095C37A}" type="datetime1">
              <a:rPr lang="en-US" smtClean="0"/>
              <a:pPr/>
              <a:t>12/10/19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237106-F2ED-405E-BC33-CC3CF426205F}" type="slidenum">
              <a:rPr lang="en-US" smtClean="0"/>
              <a:pPr/>
              <a:t>‹#›</a:t>
            </a:fld>
            <a:endParaRPr lang="en-US"/>
          </a:p>
        </p:txBody>
      </p:sp>
    </p:spTree>
    <p:extLst>
      <p:ext uri="{BB962C8B-B14F-4D97-AF65-F5344CB8AC3E}">
        <p14:creationId xmlns:p14="http://schemas.microsoft.com/office/powerpoint/2010/main" val="2965268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3939D4-B818-4372-B1EE-7CB6D5BBC74A}" type="datetime1">
              <a:rPr lang="en-US" smtClean="0"/>
              <a:pPr/>
              <a:t>12/10/19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237106-F2ED-405E-BC33-CC3CF426205F}" type="slidenum">
              <a:rPr lang="en-US" smtClean="0"/>
              <a:pPr/>
              <a:t>‹#›</a:t>
            </a:fld>
            <a:endParaRPr lang="en-US"/>
          </a:p>
        </p:txBody>
      </p:sp>
    </p:spTree>
    <p:extLst>
      <p:ext uri="{BB962C8B-B14F-4D97-AF65-F5344CB8AC3E}">
        <p14:creationId xmlns:p14="http://schemas.microsoft.com/office/powerpoint/2010/main" val="7185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5E438-4D0D-4834-B658-A90420491D98}" type="datetime1">
              <a:rPr lang="en-US" smtClean="0"/>
              <a:pPr/>
              <a:t>12/10/19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237106-F2ED-405E-BC33-CC3CF426205F}" type="slidenum">
              <a:rPr lang="en-US" smtClean="0"/>
              <a:pPr/>
              <a:t>‹#›</a:t>
            </a:fld>
            <a:endParaRPr lang="en-US"/>
          </a:p>
        </p:txBody>
      </p:sp>
    </p:spTree>
    <p:extLst>
      <p:ext uri="{BB962C8B-B14F-4D97-AF65-F5344CB8AC3E}">
        <p14:creationId xmlns:p14="http://schemas.microsoft.com/office/powerpoint/2010/main" val="2478332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F8ADFA-7142-4015-85E6-1712F15FA709}" type="datetime1">
              <a:rPr lang="en-US" smtClean="0"/>
              <a:pPr/>
              <a:t>12/10/19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3259101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4A581E0-D653-4D78-A48F-41D80498BC7E}" type="datetime1">
              <a:rPr lang="en-US" smtClean="0"/>
              <a:pPr/>
              <a:t>12/10/19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extLst>
      <p:ext uri="{BB962C8B-B14F-4D97-AF65-F5344CB8AC3E}">
        <p14:creationId xmlns:p14="http://schemas.microsoft.com/office/powerpoint/2010/main" val="157486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B3AFFF1-9C47-49F0-AE12-AF188F3F4E82}" type="datetime1">
              <a:rPr lang="en-US" smtClean="0"/>
              <a:pPr/>
              <a:t>12/10/19</a:t>
            </a:fld>
            <a:endParaRPr lang="en-US" dirty="0"/>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8237106-F2ED-405E-BC33-CC3CF426205F}" type="slidenum">
              <a:rPr lang="en-US" smtClean="0"/>
              <a:pPr/>
              <a:t>‹#›</a:t>
            </a:fld>
            <a:endParaRPr lang="en-US" dirty="0"/>
          </a:p>
        </p:txBody>
      </p:sp>
    </p:spTree>
    <p:extLst>
      <p:ext uri="{BB962C8B-B14F-4D97-AF65-F5344CB8AC3E}">
        <p14:creationId xmlns:p14="http://schemas.microsoft.com/office/powerpoint/2010/main" val="499300270"/>
      </p:ext>
    </p:extLst>
  </p:cSld>
  <p:clrMap bg1="lt1" tx1="dk1" bg2="lt2" tx2="dk2" accent1="accent1" accent2="accent2" accent3="accent3" accent4="accent4" accent5="accent5" accent6="accent6" hlink="hlink" folHlink="folHlink"/>
  <p:sldLayoutIdLst>
    <p:sldLayoutId id="2147484864" r:id="rId1"/>
    <p:sldLayoutId id="2147484865" r:id="rId2"/>
    <p:sldLayoutId id="2147484866" r:id="rId3"/>
    <p:sldLayoutId id="2147484867" r:id="rId4"/>
    <p:sldLayoutId id="2147484868" r:id="rId5"/>
    <p:sldLayoutId id="2147484869" r:id="rId6"/>
    <p:sldLayoutId id="2147484870" r:id="rId7"/>
    <p:sldLayoutId id="2147484871" r:id="rId8"/>
    <p:sldLayoutId id="2147484872" r:id="rId9"/>
    <p:sldLayoutId id="2147484873" r:id="rId10"/>
    <p:sldLayoutId id="2147484874" r:id="rId11"/>
    <p:sldLayoutId id="2147484875" r:id="rId12"/>
    <p:sldLayoutId id="2147484876" r:id="rId13"/>
    <p:sldLayoutId id="2147484877" r:id="rId14"/>
    <p:sldLayoutId id="2147484878" r:id="rId15"/>
    <p:sldLayoutId id="2147484879" r:id="rId16"/>
    <p:sldLayoutId id="2147484880" r:id="rId17"/>
  </p:sldLayoutIdLst>
  <p:hf sldNum="0" hdr="0" ftr="0" dt="0"/>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raidertheaterresgmsd.weebly.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raidertheaterresgmsd.weebly.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raidertheaterresgmsd.weebly.com/play-calendar.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a:t>Spring Musical Parent Meeting</a:t>
            </a:r>
            <a:endParaRPr lang="en-US" dirty="0"/>
          </a:p>
        </p:txBody>
      </p:sp>
      <p:sp>
        <p:nvSpPr>
          <p:cNvPr id="10" name="Subtitle 9">
            <a:extLst>
              <a:ext uri="{FF2B5EF4-FFF2-40B4-BE49-F238E27FC236}">
                <a16:creationId xmlns:a16="http://schemas.microsoft.com/office/drawing/2014/main" id="{E884C627-8744-F142-8130-82F46767CBB3}"/>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698FF7C9-AAB2-5C40-BF46-7B916317E7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0120" y="281940"/>
            <a:ext cx="3796518" cy="1701888"/>
          </a:xfrm>
          <a:prstGeom prst="rect">
            <a:avLst/>
          </a:prstGeom>
        </p:spPr>
      </p:pic>
    </p:spTree>
    <p:extLst>
      <p:ext uri="{BB962C8B-B14F-4D97-AF65-F5344CB8AC3E}">
        <p14:creationId xmlns:p14="http://schemas.microsoft.com/office/powerpoint/2010/main" val="1128948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Doodle Basic"/>
                <a:cs typeface="Doodle Basic"/>
              </a:rPr>
              <a:t>Website</a:t>
            </a:r>
          </a:p>
        </p:txBody>
      </p:sp>
      <p:sp>
        <p:nvSpPr>
          <p:cNvPr id="3" name="Content Placeholder 2"/>
          <p:cNvSpPr>
            <a:spLocks noGrp="1"/>
          </p:cNvSpPr>
          <p:nvPr>
            <p:ph idx="1"/>
          </p:nvPr>
        </p:nvSpPr>
        <p:spPr>
          <a:xfrm>
            <a:off x="1" y="1625600"/>
            <a:ext cx="9144000" cy="4927600"/>
          </a:xfrm>
        </p:spPr>
        <p:txBody>
          <a:bodyPr>
            <a:normAutofit/>
          </a:bodyPr>
          <a:lstStyle/>
          <a:p>
            <a:r>
              <a:rPr lang="en-US" dirty="0">
                <a:latin typeface="Doodle Basic"/>
                <a:cs typeface="Doodle Basic"/>
              </a:rPr>
              <a:t>          </a:t>
            </a:r>
            <a:r>
              <a:rPr lang="en-US" sz="4000" dirty="0">
                <a:latin typeface="Doodle Basic"/>
                <a:cs typeface="Doodle Basic"/>
                <a:hlinkClick r:id="rId3"/>
              </a:rPr>
              <a:t>http://raidertheaterresgmsd.weebly.com</a:t>
            </a:r>
            <a:endParaRPr lang="en-US" sz="4000" dirty="0">
              <a:latin typeface="Doodle Basic"/>
              <a:cs typeface="Doodle Basic"/>
            </a:endParaRPr>
          </a:p>
          <a:p>
            <a:pPr marL="0" indent="0">
              <a:buNone/>
            </a:pPr>
            <a:endParaRPr lang="en-US" sz="4800" dirty="0"/>
          </a:p>
        </p:txBody>
      </p:sp>
    </p:spTree>
    <p:extLst>
      <p:ext uri="{BB962C8B-B14F-4D97-AF65-F5344CB8AC3E}">
        <p14:creationId xmlns:p14="http://schemas.microsoft.com/office/powerpoint/2010/main" val="1296708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293"/>
            <a:ext cx="8229600" cy="1143000"/>
          </a:xfrm>
        </p:spPr>
        <p:txBody>
          <a:bodyPr/>
          <a:lstStyle/>
          <a:p>
            <a:r>
              <a:rPr lang="en-US" dirty="0">
                <a:latin typeface="Doodle Basic"/>
                <a:cs typeface="Doodle Basic"/>
              </a:rPr>
              <a:t>Communication</a:t>
            </a:r>
          </a:p>
        </p:txBody>
      </p:sp>
      <p:sp>
        <p:nvSpPr>
          <p:cNvPr id="3" name="Content Placeholder 2"/>
          <p:cNvSpPr>
            <a:spLocks noGrp="1"/>
          </p:cNvSpPr>
          <p:nvPr>
            <p:ph idx="1"/>
          </p:nvPr>
        </p:nvSpPr>
        <p:spPr>
          <a:xfrm>
            <a:off x="457200" y="1165470"/>
            <a:ext cx="8229600" cy="5531626"/>
          </a:xfrm>
        </p:spPr>
        <p:txBody>
          <a:bodyPr>
            <a:normAutofit/>
          </a:bodyPr>
          <a:lstStyle/>
          <a:p>
            <a:r>
              <a:rPr lang="en-US" sz="4400" dirty="0">
                <a:latin typeface="Doodle Basic"/>
                <a:cs typeface="Doodle Basic"/>
              </a:rPr>
              <a:t>We will communicate with you primarily through our website and the Remind Communication text. </a:t>
            </a:r>
          </a:p>
          <a:p>
            <a:r>
              <a:rPr lang="en-US" sz="4400" dirty="0">
                <a:latin typeface="Doodle Basic"/>
                <a:cs typeface="Doodle Basic"/>
                <a:hlinkClick r:id="rId3"/>
              </a:rPr>
              <a:t>http://raidertheaterresgmsd.weebly.com</a:t>
            </a:r>
            <a:endParaRPr lang="en-US" sz="4400" dirty="0">
              <a:latin typeface="Doodle Basic"/>
              <a:cs typeface="Doodle Basic"/>
            </a:endParaRPr>
          </a:p>
          <a:p>
            <a:pPr marL="0" indent="0">
              <a:buNone/>
            </a:pPr>
            <a:endParaRPr lang="en-US" sz="4400" dirty="0">
              <a:latin typeface="Doodle Basic"/>
              <a:cs typeface="Doodle Basic"/>
            </a:endParaRPr>
          </a:p>
          <a:p>
            <a:r>
              <a:rPr lang="en-US" sz="4400" dirty="0">
                <a:latin typeface="Doodle Basic"/>
                <a:cs typeface="Doodle Basic"/>
              </a:rPr>
              <a:t>Please check it often! </a:t>
            </a:r>
          </a:p>
        </p:txBody>
      </p:sp>
    </p:spTree>
    <p:extLst>
      <p:ext uri="{BB962C8B-B14F-4D97-AF65-F5344CB8AC3E}">
        <p14:creationId xmlns:p14="http://schemas.microsoft.com/office/powerpoint/2010/main" val="775156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Doodle Basic"/>
                <a:cs typeface="Doodle Basic"/>
              </a:rPr>
              <a:t>Committees</a:t>
            </a:r>
          </a:p>
        </p:txBody>
      </p:sp>
      <p:sp>
        <p:nvSpPr>
          <p:cNvPr id="3" name="Content Placeholder 2"/>
          <p:cNvSpPr>
            <a:spLocks noGrp="1"/>
          </p:cNvSpPr>
          <p:nvPr>
            <p:ph idx="1"/>
          </p:nvPr>
        </p:nvSpPr>
        <p:spPr/>
        <p:txBody>
          <a:bodyPr/>
          <a:lstStyle/>
          <a:p>
            <a:r>
              <a:rPr lang="en-US" sz="4400" dirty="0">
                <a:latin typeface="Doodle Basic"/>
                <a:cs typeface="Doodle Basic"/>
              </a:rPr>
              <a:t>We can’t do it without you! </a:t>
            </a:r>
          </a:p>
          <a:p>
            <a:endParaRPr lang="en-US" sz="4400" dirty="0">
              <a:latin typeface="Doodle Basic"/>
              <a:cs typeface="Doodle Basic"/>
            </a:endParaRPr>
          </a:p>
          <a:p>
            <a:r>
              <a:rPr lang="en-US" sz="4400" dirty="0">
                <a:latin typeface="Doodle Basic"/>
                <a:cs typeface="Doodle Basic"/>
              </a:rPr>
              <a:t>This is a HUGE undertaking, and without parents, this is impossible! </a:t>
            </a:r>
          </a:p>
          <a:p>
            <a:endParaRPr lang="en-US" dirty="0">
              <a:latin typeface="Doodle Basic"/>
              <a:cs typeface="Doodle Basic"/>
            </a:endParaRPr>
          </a:p>
        </p:txBody>
      </p:sp>
    </p:spTree>
    <p:extLst>
      <p:ext uri="{BB962C8B-B14F-4D97-AF65-F5344CB8AC3E}">
        <p14:creationId xmlns:p14="http://schemas.microsoft.com/office/powerpoint/2010/main" val="1296708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Director’s Notes</a:t>
            </a:r>
          </a:p>
        </p:txBody>
      </p:sp>
      <p:sp>
        <p:nvSpPr>
          <p:cNvPr id="3" name="Content Placeholder 2"/>
          <p:cNvSpPr>
            <a:spLocks noGrp="1"/>
          </p:cNvSpPr>
          <p:nvPr>
            <p:ph idx="1"/>
          </p:nvPr>
        </p:nvSpPr>
        <p:spPr/>
        <p:txBody>
          <a:bodyPr/>
          <a:lstStyle/>
          <a:p>
            <a:r>
              <a:rPr lang="en-US" sz="3200" dirty="0"/>
              <a:t>Synopsis</a:t>
            </a:r>
          </a:p>
          <a:p>
            <a:r>
              <a:rPr lang="en-US" sz="3200" dirty="0"/>
              <a:t>Rehearsal Schedule</a:t>
            </a:r>
          </a:p>
          <a:p>
            <a:r>
              <a:rPr lang="en-US" sz="3200" dirty="0"/>
              <a:t>Performance Dates </a:t>
            </a:r>
            <a:r>
              <a:rPr lang="mr-IN" sz="3200" dirty="0"/>
              <a:t>–</a:t>
            </a:r>
            <a:r>
              <a:rPr lang="en-US" sz="3200" dirty="0"/>
              <a:t> April 2</a:t>
            </a:r>
            <a:r>
              <a:rPr lang="en-US" sz="3200" baseline="30000" dirty="0"/>
              <a:t>nd</a:t>
            </a:r>
            <a:r>
              <a:rPr lang="en-US" sz="3200" dirty="0"/>
              <a:t>-4th</a:t>
            </a:r>
          </a:p>
          <a:p>
            <a:r>
              <a:rPr lang="en-US" sz="3200" dirty="0"/>
              <a:t>Breakdown down Sunday, April 5th</a:t>
            </a:r>
          </a:p>
          <a:p>
            <a:pPr lvl="1"/>
            <a:r>
              <a:rPr lang="en-US" sz="3000" dirty="0"/>
              <a:t>(all families needed for breakdown)</a:t>
            </a:r>
          </a:p>
          <a:p>
            <a:r>
              <a:rPr lang="en-US" sz="3200" dirty="0"/>
              <a:t>Expectations</a:t>
            </a:r>
          </a:p>
          <a:p>
            <a:pPr marL="0" indent="0">
              <a:buNone/>
            </a:pPr>
            <a:endParaRPr lang="en-US" dirty="0"/>
          </a:p>
        </p:txBody>
      </p:sp>
    </p:spTree>
    <p:extLst>
      <p:ext uri="{BB962C8B-B14F-4D97-AF65-F5344CB8AC3E}">
        <p14:creationId xmlns:p14="http://schemas.microsoft.com/office/powerpoint/2010/main" val="946624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764374"/>
            <a:ext cx="6377940" cy="691894"/>
          </a:xfrm>
        </p:spPr>
        <p:txBody>
          <a:bodyPr/>
          <a:lstStyle/>
          <a:p>
            <a:r>
              <a:rPr lang="en-US" dirty="0">
                <a:latin typeface="Doodle Basic"/>
                <a:cs typeface="Doodle Basic"/>
              </a:rPr>
              <a:t>From Our Director</a:t>
            </a:r>
          </a:p>
        </p:txBody>
      </p:sp>
      <p:sp>
        <p:nvSpPr>
          <p:cNvPr id="3" name="Content Placeholder 2"/>
          <p:cNvSpPr>
            <a:spLocks noGrp="1"/>
          </p:cNvSpPr>
          <p:nvPr>
            <p:ph idx="1"/>
          </p:nvPr>
        </p:nvSpPr>
        <p:spPr>
          <a:xfrm>
            <a:off x="594360" y="1862667"/>
            <a:ext cx="7955280" cy="4775200"/>
          </a:xfrm>
        </p:spPr>
        <p:txBody>
          <a:bodyPr>
            <a:normAutofit lnSpcReduction="10000"/>
          </a:bodyPr>
          <a:lstStyle/>
          <a:p>
            <a:r>
              <a:rPr lang="en-US" sz="3200" dirty="0">
                <a:latin typeface="Doodle Basic"/>
                <a:cs typeface="Doodle Basic"/>
              </a:rPr>
              <a:t>GOOD ATTITUDES!   NO COMPLAINING!!!</a:t>
            </a:r>
          </a:p>
          <a:p>
            <a:r>
              <a:rPr lang="en-US" sz="3200" dirty="0">
                <a:latin typeface="Doodle Basic"/>
                <a:cs typeface="Doodle Basic"/>
              </a:rPr>
              <a:t>Always bring a pencil and a highlighter</a:t>
            </a:r>
          </a:p>
          <a:p>
            <a:r>
              <a:rPr lang="en-US" sz="3200" dirty="0">
                <a:latin typeface="Doodle Basic"/>
                <a:cs typeface="Doodle Basic"/>
              </a:rPr>
              <a:t>Be prepared for rehearsals - look at the calendar beforehand and then look over their script. </a:t>
            </a:r>
            <a:r>
              <a:rPr lang="en-US" sz="3200" dirty="0">
                <a:latin typeface="Doodle Basic"/>
                <a:cs typeface="Doodle Basic"/>
                <a:hlinkClick r:id="rId3"/>
              </a:rPr>
              <a:t>http://raidertheaterresgmsd.weebly.com/play-calendar.html</a:t>
            </a:r>
            <a:endParaRPr lang="en-US" sz="3200" dirty="0">
              <a:latin typeface="Doodle Basic"/>
              <a:cs typeface="Doodle Basic"/>
            </a:endParaRPr>
          </a:p>
          <a:p>
            <a:pPr lvl="0"/>
            <a:r>
              <a:rPr lang="en-US" sz="3200" dirty="0">
                <a:latin typeface="Doodle Basic"/>
                <a:cs typeface="Doodle Basic"/>
              </a:rPr>
              <a:t>Practice in between rehearsals! Work on your lines and go over the music and/ or blocking we have learned in rehearsals.</a:t>
            </a:r>
          </a:p>
          <a:p>
            <a:endParaRPr lang="en-US" dirty="0">
              <a:latin typeface="Doodle Basic"/>
              <a:cs typeface="Doodle Basic"/>
            </a:endParaRPr>
          </a:p>
        </p:txBody>
      </p:sp>
    </p:spTree>
    <p:extLst>
      <p:ext uri="{BB962C8B-B14F-4D97-AF65-F5344CB8AC3E}">
        <p14:creationId xmlns:p14="http://schemas.microsoft.com/office/powerpoint/2010/main" val="1296708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Doodle Basic"/>
                <a:cs typeface="Doodle Basic"/>
              </a:rPr>
              <a:t>Questions???</a:t>
            </a:r>
          </a:p>
        </p:txBody>
      </p:sp>
      <p:sp>
        <p:nvSpPr>
          <p:cNvPr id="3" name="Content Placeholder 2"/>
          <p:cNvSpPr>
            <a:spLocks noGrp="1"/>
          </p:cNvSpPr>
          <p:nvPr>
            <p:ph idx="1"/>
          </p:nvPr>
        </p:nvSpPr>
        <p:spPr/>
        <p:txBody>
          <a:bodyPr/>
          <a:lstStyle/>
          <a:p>
            <a:pPr marL="0" indent="0">
              <a:buNone/>
            </a:pPr>
            <a:endParaRPr lang="en-US" dirty="0">
              <a:latin typeface="Doodle Basic"/>
              <a:cs typeface="Doodle Basic"/>
            </a:endParaRPr>
          </a:p>
        </p:txBody>
      </p:sp>
    </p:spTree>
    <p:extLst>
      <p:ext uri="{BB962C8B-B14F-4D97-AF65-F5344CB8AC3E}">
        <p14:creationId xmlns:p14="http://schemas.microsoft.com/office/powerpoint/2010/main" val="775156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7924800" cy="1486429"/>
          </a:xfrm>
        </p:spPr>
        <p:txBody>
          <a:bodyPr/>
          <a:lstStyle/>
          <a:p>
            <a:r>
              <a:rPr lang="en-US" dirty="0">
                <a:latin typeface="Doodle Basic"/>
                <a:cs typeface="Doodle Basic"/>
              </a:rPr>
              <a:t>Thank you for coming! </a:t>
            </a:r>
          </a:p>
        </p:txBody>
      </p:sp>
      <p:sp>
        <p:nvSpPr>
          <p:cNvPr id="5" name="Content Placeholder 4"/>
          <p:cNvSpPr>
            <a:spLocks noGrp="1"/>
          </p:cNvSpPr>
          <p:nvPr>
            <p:ph idx="1"/>
          </p:nvPr>
        </p:nvSpPr>
        <p:spPr/>
        <p:txBody>
          <a:bodyPr>
            <a:normAutofit lnSpcReduction="10000"/>
          </a:bodyPr>
          <a:lstStyle/>
          <a:p>
            <a:r>
              <a:rPr lang="en-US" sz="3200" dirty="0">
                <a:latin typeface="Doodle Basic"/>
                <a:cs typeface="Doodle Basic"/>
              </a:rPr>
              <a:t>We are thrilled to begin this exciting journey with you and your children!</a:t>
            </a:r>
          </a:p>
          <a:p>
            <a:endParaRPr lang="en-US" sz="3200" dirty="0">
              <a:latin typeface="Doodle Basic"/>
              <a:cs typeface="Doodle Basic"/>
            </a:endParaRPr>
          </a:p>
          <a:p>
            <a:r>
              <a:rPr lang="en-US" sz="3200" dirty="0">
                <a:latin typeface="Doodle Basic"/>
                <a:cs typeface="Doodle Basic"/>
              </a:rPr>
              <a:t>Your child earned their spot in the performance. We have so much talent at Riverdale.</a:t>
            </a:r>
          </a:p>
          <a:p>
            <a:pPr marL="0" indent="0">
              <a:buNone/>
            </a:pPr>
            <a:endParaRPr lang="en-US" sz="3200" dirty="0">
              <a:latin typeface="Doodle Basic"/>
              <a:cs typeface="Doodle Basic"/>
            </a:endParaRPr>
          </a:p>
          <a:p>
            <a:pPr marL="0" indent="0">
              <a:buNone/>
            </a:pPr>
            <a:r>
              <a:rPr lang="en-US" sz="3200" dirty="0">
                <a:latin typeface="Doodle Basic"/>
                <a:cs typeface="Doodle Basic"/>
              </a:rPr>
              <a:t> </a:t>
            </a:r>
          </a:p>
        </p:txBody>
      </p:sp>
    </p:spTree>
    <p:extLst>
      <p:ext uri="{BB962C8B-B14F-4D97-AF65-F5344CB8AC3E}">
        <p14:creationId xmlns:p14="http://schemas.microsoft.com/office/powerpoint/2010/main" val="153929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7663"/>
            <a:ext cx="8229600" cy="1143000"/>
          </a:xfrm>
        </p:spPr>
        <p:txBody>
          <a:bodyPr/>
          <a:lstStyle/>
          <a:p>
            <a:r>
              <a:rPr lang="en-US" dirty="0">
                <a:latin typeface="Doodle Basic"/>
                <a:cs typeface="Doodle Basic"/>
              </a:rPr>
              <a:t>Rehearsals</a:t>
            </a:r>
          </a:p>
        </p:txBody>
      </p:sp>
      <p:sp>
        <p:nvSpPr>
          <p:cNvPr id="3" name="Content Placeholder 2"/>
          <p:cNvSpPr>
            <a:spLocks noGrp="1"/>
          </p:cNvSpPr>
          <p:nvPr>
            <p:ph idx="1"/>
          </p:nvPr>
        </p:nvSpPr>
        <p:spPr>
          <a:xfrm>
            <a:off x="457200" y="1078494"/>
            <a:ext cx="8229600" cy="5583812"/>
          </a:xfrm>
        </p:spPr>
        <p:txBody>
          <a:bodyPr>
            <a:normAutofit/>
          </a:bodyPr>
          <a:lstStyle/>
          <a:p>
            <a:pPr lvl="1"/>
            <a:endParaRPr lang="en-US" dirty="0">
              <a:latin typeface="Doodle Basic"/>
              <a:cs typeface="Doodle Basic"/>
            </a:endParaRPr>
          </a:p>
          <a:p>
            <a:r>
              <a:rPr lang="en-US" sz="2800" b="1" dirty="0"/>
              <a:t>Tentative Rehearsal Schedule</a:t>
            </a:r>
            <a:endParaRPr lang="en-US" sz="2800" dirty="0"/>
          </a:p>
          <a:p>
            <a:r>
              <a:rPr lang="en-US" sz="2800" dirty="0"/>
              <a:t>Any changes to this schedule will be posted on our webpage and also sent out using “Remind”. It will come directly to your phone in a text message. </a:t>
            </a:r>
          </a:p>
          <a:p>
            <a:endParaRPr lang="en-US" sz="2800" dirty="0">
              <a:latin typeface="Doodle Basic"/>
              <a:cs typeface="Doodle Basic"/>
            </a:endParaRPr>
          </a:p>
          <a:p>
            <a:r>
              <a:rPr lang="en-US" sz="2800" dirty="0">
                <a:latin typeface="Doodle Basic"/>
                <a:cs typeface="Doodle Basic"/>
              </a:rPr>
              <a:t>What to bring:</a:t>
            </a:r>
          </a:p>
          <a:p>
            <a:pPr lvl="1"/>
            <a:r>
              <a:rPr lang="en-US" dirty="0">
                <a:latin typeface="Doodle Basic"/>
                <a:cs typeface="Doodle Basic"/>
              </a:rPr>
              <a:t>Bag with script, pencil to every rehearsal</a:t>
            </a:r>
          </a:p>
          <a:p>
            <a:pPr lvl="1"/>
            <a:r>
              <a:rPr lang="en-US" dirty="0">
                <a:latin typeface="Doodle Basic"/>
                <a:cs typeface="Doodle Basic"/>
              </a:rPr>
              <a:t>Light snack, water </a:t>
            </a:r>
          </a:p>
          <a:p>
            <a:pPr lvl="1"/>
            <a:r>
              <a:rPr lang="en-US" dirty="0">
                <a:latin typeface="Doodle Basic"/>
                <a:cs typeface="Doodle Basic"/>
              </a:rPr>
              <a:t>Any homework your child has that night </a:t>
            </a:r>
          </a:p>
        </p:txBody>
      </p:sp>
    </p:spTree>
    <p:extLst>
      <p:ext uri="{BB962C8B-B14F-4D97-AF65-F5344CB8AC3E}">
        <p14:creationId xmlns:p14="http://schemas.microsoft.com/office/powerpoint/2010/main" val="775156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 y="990918"/>
            <a:ext cx="8229600" cy="1538922"/>
          </a:xfrm>
        </p:spPr>
        <p:txBody>
          <a:bodyPr>
            <a:normAutofit/>
          </a:bodyPr>
          <a:lstStyle/>
          <a:p>
            <a:pPr algn="ctr"/>
            <a:r>
              <a:rPr lang="en-US" dirty="0">
                <a:latin typeface="Doodle Basic"/>
                <a:cs typeface="Doodle Basic"/>
              </a:rPr>
              <a:t>More about Practices</a:t>
            </a:r>
          </a:p>
        </p:txBody>
      </p:sp>
      <p:sp>
        <p:nvSpPr>
          <p:cNvPr id="3" name="Content Placeholder 2"/>
          <p:cNvSpPr>
            <a:spLocks noGrp="1"/>
          </p:cNvSpPr>
          <p:nvPr>
            <p:ph idx="1"/>
          </p:nvPr>
        </p:nvSpPr>
        <p:spPr>
          <a:xfrm>
            <a:off x="1478280" y="2905293"/>
            <a:ext cx="6888480" cy="3129747"/>
          </a:xfrm>
        </p:spPr>
        <p:txBody>
          <a:bodyPr>
            <a:noAutofit/>
          </a:bodyPr>
          <a:lstStyle/>
          <a:p>
            <a:r>
              <a:rPr lang="en-US" sz="2800" dirty="0">
                <a:latin typeface="Doodle Basic"/>
                <a:cs typeface="Doodle Basic"/>
              </a:rPr>
              <a:t>Not every child will be required to attend every practice. </a:t>
            </a:r>
          </a:p>
          <a:p>
            <a:r>
              <a:rPr lang="en-US" sz="2800" dirty="0">
                <a:latin typeface="Doodle Basic"/>
                <a:cs typeface="Doodle Basic"/>
              </a:rPr>
              <a:t>The closer we get to the show, the more students will need to be at practices. The weeks leading up to the play may require your child to be at each practice.</a:t>
            </a:r>
          </a:p>
          <a:p>
            <a:pPr marL="0" indent="0">
              <a:buNone/>
            </a:pPr>
            <a:br>
              <a:rPr lang="en-US" sz="2800" dirty="0"/>
            </a:br>
            <a:endParaRPr lang="en-US" sz="2800" dirty="0">
              <a:latin typeface="Doodle Basic"/>
              <a:cs typeface="Doodle Basic"/>
            </a:endParaRPr>
          </a:p>
        </p:txBody>
      </p:sp>
    </p:spTree>
    <p:extLst>
      <p:ext uri="{BB962C8B-B14F-4D97-AF65-F5344CB8AC3E}">
        <p14:creationId xmlns:p14="http://schemas.microsoft.com/office/powerpoint/2010/main" val="775156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B8F67-2A13-0048-BC32-A8239E8B137A}"/>
              </a:ext>
            </a:extLst>
          </p:cNvPr>
          <p:cNvSpPr>
            <a:spLocks noGrp="1"/>
          </p:cNvSpPr>
          <p:nvPr>
            <p:ph type="title"/>
          </p:nvPr>
        </p:nvSpPr>
        <p:spPr>
          <a:xfrm>
            <a:off x="1383030" y="764373"/>
            <a:ext cx="6377940" cy="1293028"/>
          </a:xfrm>
        </p:spPr>
        <p:txBody>
          <a:bodyPr>
            <a:normAutofit/>
          </a:bodyPr>
          <a:lstStyle/>
          <a:p>
            <a:pPr algn="ctr"/>
            <a:r>
              <a:rPr lang="en-US" u="sng" dirty="0"/>
              <a:t>Tentative Schedule:</a:t>
            </a:r>
            <a:br>
              <a:rPr lang="en-US" u="sng" dirty="0"/>
            </a:br>
            <a:endParaRPr lang="en-US" dirty="0"/>
          </a:p>
        </p:txBody>
      </p:sp>
      <p:sp>
        <p:nvSpPr>
          <p:cNvPr id="3" name="Content Placeholder 2">
            <a:extLst>
              <a:ext uri="{FF2B5EF4-FFF2-40B4-BE49-F238E27FC236}">
                <a16:creationId xmlns:a16="http://schemas.microsoft.com/office/drawing/2014/main" id="{C34C8BE3-6F9F-BC42-AC85-A3F68128F6B7}"/>
              </a:ext>
            </a:extLst>
          </p:cNvPr>
          <p:cNvSpPr>
            <a:spLocks noGrp="1"/>
          </p:cNvSpPr>
          <p:nvPr>
            <p:ph idx="1"/>
          </p:nvPr>
        </p:nvSpPr>
        <p:spPr/>
        <p:txBody>
          <a:bodyPr>
            <a:normAutofit fontScale="92500"/>
          </a:bodyPr>
          <a:lstStyle/>
          <a:p>
            <a:pPr marL="0" indent="0">
              <a:buNone/>
            </a:pPr>
            <a:br>
              <a:rPr lang="en-US" sz="2400" dirty="0"/>
            </a:br>
            <a:r>
              <a:rPr lang="en-US" sz="2400" dirty="0"/>
              <a:t>Tuesday &amp; Thursday 6:00 pm-8:30 pm </a:t>
            </a:r>
          </a:p>
          <a:p>
            <a:pPr marL="0" indent="0">
              <a:buNone/>
            </a:pPr>
            <a:r>
              <a:rPr lang="en-US" sz="2400" dirty="0"/>
              <a:t>Friday 4:00 pm-6:30 pm        </a:t>
            </a:r>
          </a:p>
          <a:p>
            <a:pPr marL="0" indent="0">
              <a:buNone/>
            </a:pPr>
            <a:r>
              <a:rPr lang="en-US" sz="2400" dirty="0"/>
              <a:t>Saturday 9:00 am-12:00 pm</a:t>
            </a:r>
          </a:p>
          <a:p>
            <a:pPr marL="0" indent="0">
              <a:buNone/>
            </a:pPr>
            <a:br>
              <a:rPr lang="en-US" sz="2400" dirty="0"/>
            </a:br>
            <a:r>
              <a:rPr lang="en-US" sz="2400" dirty="0"/>
              <a:t>(Check back each week on the rehearsal schedule for a list of which groups are practicing with nights, as this will be updated each weekend for the up-coming week.) </a:t>
            </a:r>
            <a:br>
              <a:rPr lang="en-US" sz="2400" dirty="0"/>
            </a:br>
            <a:br>
              <a:rPr lang="en-US" sz="2400" dirty="0"/>
            </a:br>
            <a:r>
              <a:rPr lang="en-US" sz="2400" dirty="0"/>
              <a:t>TECH WEEK begins MARCH 23rd- APRIL 1st</a:t>
            </a:r>
            <a:br>
              <a:rPr lang="en-US" sz="2400" dirty="0"/>
            </a:br>
            <a:r>
              <a:rPr lang="en-US" sz="2400" b="1" u="sng" dirty="0"/>
              <a:t>(There will be practice every night during tech week.</a:t>
            </a:r>
            <a:endParaRPr lang="en-US" sz="2400" dirty="0">
              <a:latin typeface="Doodle Basic"/>
              <a:cs typeface="Doodle Basic"/>
            </a:endParaRPr>
          </a:p>
          <a:p>
            <a:pPr marL="0" indent="0">
              <a:buNone/>
            </a:pPr>
            <a:endParaRPr lang="en-US" dirty="0"/>
          </a:p>
        </p:txBody>
      </p:sp>
    </p:spTree>
    <p:extLst>
      <p:ext uri="{BB962C8B-B14F-4D97-AF65-F5344CB8AC3E}">
        <p14:creationId xmlns:p14="http://schemas.microsoft.com/office/powerpoint/2010/main" val="3293773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C3CF7-75FA-A14B-98C3-20031CA69A87}"/>
              </a:ext>
            </a:extLst>
          </p:cNvPr>
          <p:cNvSpPr>
            <a:spLocks noGrp="1"/>
          </p:cNvSpPr>
          <p:nvPr>
            <p:ph type="title"/>
          </p:nvPr>
        </p:nvSpPr>
        <p:spPr>
          <a:xfrm>
            <a:off x="2171700" y="175437"/>
            <a:ext cx="6377940" cy="1293028"/>
          </a:xfrm>
        </p:spPr>
        <p:txBody>
          <a:bodyPr/>
          <a:lstStyle/>
          <a:p>
            <a:r>
              <a:rPr lang="en-US" dirty="0"/>
              <a:t>Drop off /pick up</a:t>
            </a:r>
          </a:p>
        </p:txBody>
      </p:sp>
      <p:sp>
        <p:nvSpPr>
          <p:cNvPr id="3" name="Content Placeholder 2">
            <a:extLst>
              <a:ext uri="{FF2B5EF4-FFF2-40B4-BE49-F238E27FC236}">
                <a16:creationId xmlns:a16="http://schemas.microsoft.com/office/drawing/2014/main" id="{D9A774B2-B88B-EA4D-8005-601AA1683529}"/>
              </a:ext>
            </a:extLst>
          </p:cNvPr>
          <p:cNvSpPr>
            <a:spLocks noGrp="1"/>
          </p:cNvSpPr>
          <p:nvPr>
            <p:ph idx="1"/>
          </p:nvPr>
        </p:nvSpPr>
        <p:spPr>
          <a:xfrm>
            <a:off x="594360" y="1580827"/>
            <a:ext cx="7955280" cy="4682813"/>
          </a:xfrm>
        </p:spPr>
        <p:txBody>
          <a:bodyPr/>
          <a:lstStyle/>
          <a:p>
            <a:r>
              <a:rPr lang="en-US" dirty="0"/>
              <a:t>Drop off and pick up will be at GYM B - old gym behind the school. </a:t>
            </a:r>
          </a:p>
          <a:p>
            <a:r>
              <a:rPr lang="en-US" dirty="0"/>
              <a:t>Students will arrive and be dismissed from the side door facing the back parking lot.</a:t>
            </a:r>
          </a:p>
          <a:p>
            <a:endParaRPr lang="en-US" dirty="0"/>
          </a:p>
          <a:p>
            <a:r>
              <a:rPr lang="en-US" dirty="0"/>
              <a:t>Car line formation for dismissal from rehearsal. Please place a name placard on the dashboard to help with dismissal.</a:t>
            </a:r>
          </a:p>
          <a:p>
            <a:endParaRPr lang="en-US" dirty="0"/>
          </a:p>
          <a:p>
            <a:r>
              <a:rPr lang="en-US" dirty="0"/>
              <a:t>Please try to have your child at rehearsal 5 minutes before rehearsal begins so they can get settled and we can start on time. </a:t>
            </a:r>
          </a:p>
          <a:p>
            <a:endParaRPr lang="en-US" dirty="0"/>
          </a:p>
        </p:txBody>
      </p:sp>
    </p:spTree>
    <p:extLst>
      <p:ext uri="{BB962C8B-B14F-4D97-AF65-F5344CB8AC3E}">
        <p14:creationId xmlns:p14="http://schemas.microsoft.com/office/powerpoint/2010/main" val="4243999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13458-FAAD-584A-8E2C-BBBB80761B56}"/>
              </a:ext>
            </a:extLst>
          </p:cNvPr>
          <p:cNvSpPr>
            <a:spLocks noGrp="1"/>
          </p:cNvSpPr>
          <p:nvPr>
            <p:ph type="title"/>
          </p:nvPr>
        </p:nvSpPr>
        <p:spPr/>
        <p:txBody>
          <a:bodyPr/>
          <a:lstStyle/>
          <a:p>
            <a:r>
              <a:rPr lang="en-US" dirty="0"/>
              <a:t>teamwork</a:t>
            </a:r>
          </a:p>
        </p:txBody>
      </p:sp>
      <p:sp>
        <p:nvSpPr>
          <p:cNvPr id="3" name="Content Placeholder 2">
            <a:extLst>
              <a:ext uri="{FF2B5EF4-FFF2-40B4-BE49-F238E27FC236}">
                <a16:creationId xmlns:a16="http://schemas.microsoft.com/office/drawing/2014/main" id="{CC6BF5CE-F3E3-1E4A-9EF7-278F3B68D9FE}"/>
              </a:ext>
            </a:extLst>
          </p:cNvPr>
          <p:cNvSpPr>
            <a:spLocks noGrp="1"/>
          </p:cNvSpPr>
          <p:nvPr>
            <p:ph idx="1"/>
          </p:nvPr>
        </p:nvSpPr>
        <p:spPr/>
        <p:txBody>
          <a:bodyPr/>
          <a:lstStyle/>
          <a:p>
            <a:endParaRPr lang="en-US" dirty="0"/>
          </a:p>
          <a:p>
            <a:r>
              <a:rPr lang="en-US" dirty="0"/>
              <a:t>Parental Suggestions and Concerns Protocol</a:t>
            </a:r>
          </a:p>
          <a:p>
            <a:r>
              <a:rPr lang="en-US" dirty="0"/>
              <a:t>Melanie Moss  </a:t>
            </a:r>
          </a:p>
          <a:p>
            <a:r>
              <a:rPr lang="en-US" dirty="0"/>
              <a:t>Stacy Stevens </a:t>
            </a:r>
          </a:p>
          <a:p>
            <a:r>
              <a:rPr lang="en-US" dirty="0"/>
              <a:t>Karen Barbieri  </a:t>
            </a:r>
          </a:p>
          <a:p>
            <a:r>
              <a:rPr lang="en-US" dirty="0"/>
              <a:t>Laura Beth Knight</a:t>
            </a:r>
          </a:p>
          <a:p>
            <a:r>
              <a:rPr lang="en-US" dirty="0"/>
              <a:t>Kate Chambers</a:t>
            </a:r>
          </a:p>
          <a:p>
            <a:r>
              <a:rPr lang="en-US" dirty="0"/>
              <a:t>Parent </a:t>
            </a:r>
            <a:r>
              <a:rPr lang="en-US" dirty="0" err="1"/>
              <a:t>Liason</a:t>
            </a:r>
            <a:endParaRPr lang="en-US" dirty="0"/>
          </a:p>
        </p:txBody>
      </p:sp>
    </p:spTree>
    <p:extLst>
      <p:ext uri="{BB962C8B-B14F-4D97-AF65-F5344CB8AC3E}">
        <p14:creationId xmlns:p14="http://schemas.microsoft.com/office/powerpoint/2010/main" val="4225797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764373"/>
            <a:ext cx="6377940" cy="658027"/>
          </a:xfrm>
        </p:spPr>
        <p:txBody>
          <a:bodyPr>
            <a:normAutofit/>
          </a:bodyPr>
          <a:lstStyle/>
          <a:p>
            <a:r>
              <a:rPr lang="en-US" dirty="0">
                <a:latin typeface="Doodle Basic"/>
                <a:cs typeface="Doodle Basic"/>
              </a:rPr>
              <a:t>Financial Obligations</a:t>
            </a:r>
          </a:p>
        </p:txBody>
      </p:sp>
      <p:sp>
        <p:nvSpPr>
          <p:cNvPr id="3" name="Content Placeholder 2"/>
          <p:cNvSpPr>
            <a:spLocks noGrp="1"/>
          </p:cNvSpPr>
          <p:nvPr>
            <p:ph idx="1"/>
          </p:nvPr>
        </p:nvSpPr>
        <p:spPr>
          <a:xfrm>
            <a:off x="594360" y="1727199"/>
            <a:ext cx="7955280" cy="4910667"/>
          </a:xfrm>
        </p:spPr>
        <p:txBody>
          <a:bodyPr>
            <a:normAutofit/>
          </a:bodyPr>
          <a:lstStyle/>
          <a:p>
            <a:r>
              <a:rPr lang="en-US" sz="3200" dirty="0">
                <a:latin typeface="Doodle Basic"/>
                <a:cs typeface="Doodle Basic"/>
              </a:rPr>
              <a:t>Each cast member is required to pay the $100 tuition fee. (families with more than one child in the cast will pay $100 for one child and then $60 for additional children)  </a:t>
            </a:r>
          </a:p>
          <a:p>
            <a:pPr marL="0" indent="0">
              <a:buNone/>
            </a:pPr>
            <a:endParaRPr lang="en-US" sz="3200" dirty="0">
              <a:latin typeface="Doodle Basic"/>
              <a:cs typeface="Doodle Basic"/>
            </a:endParaRPr>
          </a:p>
          <a:p>
            <a:pPr marL="0" indent="0">
              <a:buNone/>
            </a:pPr>
            <a:r>
              <a:rPr lang="en-US" sz="3200" dirty="0">
                <a:latin typeface="Doodle Basic"/>
                <a:cs typeface="Doodle Basic"/>
              </a:rPr>
              <a:t>MYSCHOOLBUCKS</a:t>
            </a:r>
          </a:p>
        </p:txBody>
      </p:sp>
    </p:spTree>
    <p:extLst>
      <p:ext uri="{BB962C8B-B14F-4D97-AF65-F5344CB8AC3E}">
        <p14:creationId xmlns:p14="http://schemas.microsoft.com/office/powerpoint/2010/main" val="1168316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Doodle Basic"/>
                <a:cs typeface="Doodle Basic"/>
              </a:rPr>
              <a:t>Playbill Ads &amp; Shout-Outs</a:t>
            </a:r>
          </a:p>
        </p:txBody>
      </p:sp>
      <p:sp>
        <p:nvSpPr>
          <p:cNvPr id="3" name="Content Placeholder 2"/>
          <p:cNvSpPr>
            <a:spLocks noGrp="1"/>
          </p:cNvSpPr>
          <p:nvPr>
            <p:ph idx="1"/>
          </p:nvPr>
        </p:nvSpPr>
        <p:spPr/>
        <p:txBody>
          <a:bodyPr>
            <a:normAutofit/>
          </a:bodyPr>
          <a:lstStyle/>
          <a:p>
            <a:pPr marL="0" indent="0">
              <a:buNone/>
            </a:pPr>
            <a:endParaRPr lang="en-US" sz="3200" dirty="0">
              <a:latin typeface="Doodle Basic"/>
              <a:cs typeface="Doodle Basic"/>
            </a:endParaRPr>
          </a:p>
          <a:p>
            <a:r>
              <a:rPr lang="en-US" sz="3200" dirty="0">
                <a:latin typeface="Doodle Basic"/>
                <a:cs typeface="Doodle Basic"/>
              </a:rPr>
              <a:t>Find form and guidelines on the Raider Theater Webpage</a:t>
            </a:r>
          </a:p>
          <a:p>
            <a:endParaRPr lang="en-US" dirty="0">
              <a:latin typeface="Doodle Basic"/>
              <a:cs typeface="Doodle Basic"/>
            </a:endParaRPr>
          </a:p>
        </p:txBody>
      </p:sp>
    </p:spTree>
    <p:extLst>
      <p:ext uri="{BB962C8B-B14F-4D97-AF65-F5344CB8AC3E}">
        <p14:creationId xmlns:p14="http://schemas.microsoft.com/office/powerpoint/2010/main" val="3959455881"/>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{062703EF-6059-114D-949D-B52A8B8BE6E4}tf10001079</Template>
  <TotalTime>2964</TotalTime>
  <Words>878</Words>
  <Application>Microsoft Macintosh PowerPoint</Application>
  <PresentationFormat>On-screen Show (4:3)</PresentationFormat>
  <Paragraphs>116</Paragraphs>
  <Slides>15</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Century Gothic</vt:lpstr>
      <vt:lpstr>Doodle Basic</vt:lpstr>
      <vt:lpstr>Mangal</vt:lpstr>
      <vt:lpstr>Vapor Trail</vt:lpstr>
      <vt:lpstr>Spring Musical Parent Meeting</vt:lpstr>
      <vt:lpstr>Thank you for coming! </vt:lpstr>
      <vt:lpstr>Rehearsals</vt:lpstr>
      <vt:lpstr>More about Practices</vt:lpstr>
      <vt:lpstr>Tentative Schedule: </vt:lpstr>
      <vt:lpstr>Drop off /pick up</vt:lpstr>
      <vt:lpstr>teamwork</vt:lpstr>
      <vt:lpstr>Financial Obligations</vt:lpstr>
      <vt:lpstr>Playbill Ads &amp; Shout-Outs</vt:lpstr>
      <vt:lpstr>Website</vt:lpstr>
      <vt:lpstr>Communication</vt:lpstr>
      <vt:lpstr>Committees</vt:lpstr>
      <vt:lpstr>Director’s Notes</vt:lpstr>
      <vt:lpstr>From Our Director</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Spring Musical Parent Meeting</dc:title>
  <dc:creator>Teacher</dc:creator>
  <cp:lastModifiedBy>Melanie Moss</cp:lastModifiedBy>
  <cp:revision>86</cp:revision>
  <cp:lastPrinted>2018-12-15T16:10:30Z</cp:lastPrinted>
  <dcterms:created xsi:type="dcterms:W3CDTF">2012-01-26T17:47:08Z</dcterms:created>
  <dcterms:modified xsi:type="dcterms:W3CDTF">2019-12-11T03:30:30Z</dcterms:modified>
</cp:coreProperties>
</file>